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8" r:id="rId2"/>
    <p:sldId id="262" r:id="rId3"/>
    <p:sldId id="267" r:id="rId4"/>
    <p:sldId id="266" r:id="rId5"/>
    <p:sldId id="268" r:id="rId6"/>
    <p:sldId id="278" r:id="rId7"/>
    <p:sldId id="279" r:id="rId8"/>
    <p:sldId id="264" r:id="rId9"/>
    <p:sldId id="269" r:id="rId10"/>
    <p:sldId id="296" r:id="rId11"/>
    <p:sldId id="297" r:id="rId12"/>
    <p:sldId id="289" r:id="rId13"/>
    <p:sldId id="270" r:id="rId14"/>
    <p:sldId id="280" r:id="rId15"/>
    <p:sldId id="277" r:id="rId16"/>
    <p:sldId id="285" r:id="rId17"/>
    <p:sldId id="286" r:id="rId18"/>
    <p:sldId id="293" r:id="rId19"/>
    <p:sldId id="294" r:id="rId20"/>
    <p:sldId id="287" r:id="rId21"/>
    <p:sldId id="295" r:id="rId22"/>
    <p:sldId id="288" r:id="rId23"/>
    <p:sldId id="29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66FF"/>
    <a:srgbClr val="00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4" autoAdjust="0"/>
    <p:restoredTop sz="94607" autoAdjust="0"/>
  </p:normalViewPr>
  <p:slideViewPr>
    <p:cSldViewPr>
      <p:cViewPr>
        <p:scale>
          <a:sx n="77" d="100"/>
          <a:sy n="77" d="100"/>
        </p:scale>
        <p:origin x="-834" y="-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09.01.2019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00298" y="404664"/>
            <a:ext cx="5972188" cy="316835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Отряд ЮИД</a:t>
            </a:r>
            <a:b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«ЗЕЛЕНЫЙ СВЕТ!»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Ашитбашская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СОШ имени Г.Тукая»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59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692696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ОБУЧАЕМСЯ  ИГРАЯ…</a:t>
            </a:r>
            <a:endParaRPr lang="ru-RU" sz="3600" dirty="0"/>
          </a:p>
        </p:txBody>
      </p:sp>
      <p:pic>
        <p:nvPicPr>
          <p:cNvPr id="38914" name="Picture 2" descr="DSCF866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268760"/>
            <a:ext cx="3544942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DSCF865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31138"/>
            <a:ext cx="4716016" cy="3526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260649"/>
            <a:ext cx="532859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Соблюдай, правила движения.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Соблюдай, все без исключения.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Соблюдай - это важно очень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жить безопасно хочешь</a:t>
            </a:r>
          </a:p>
          <a:p>
            <a:endParaRPr lang="ru-RU" sz="3600" dirty="0"/>
          </a:p>
        </p:txBody>
      </p:sp>
      <p:pic>
        <p:nvPicPr>
          <p:cNvPr id="37891" name="Picture 3" descr="DSCF86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556792"/>
            <a:ext cx="4127500" cy="3097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3" name="Picture 5" descr="DSCF865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691755"/>
            <a:ext cx="4644008" cy="316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95736" y="260648"/>
            <a:ext cx="626469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Дисциплина на улицах - залог вашей безопасности</a:t>
            </a:r>
            <a:r>
              <a:rPr lang="ru-RU" sz="3600" dirty="0" smtClean="0"/>
              <a:t>!</a:t>
            </a:r>
            <a:endParaRPr lang="ru-RU" sz="3600" dirty="0"/>
          </a:p>
        </p:txBody>
      </p:sp>
      <p:pic>
        <p:nvPicPr>
          <p:cNvPr id="3074" name="Picture 2" descr="C:\Users\школа\Desktop\ЮИД конкурс\ГИБДД\IMG-20181113-WA0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140968"/>
            <a:ext cx="2599118" cy="3428999"/>
          </a:xfrm>
          <a:prstGeom prst="rect">
            <a:avLst/>
          </a:prstGeom>
          <a:noFill/>
        </p:spPr>
      </p:pic>
      <p:pic>
        <p:nvPicPr>
          <p:cNvPr id="3075" name="Picture 3" descr="C:\Users\школа\Desktop\ЮИД конкурс\Фото фликеры\IMG_20181206_1011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268760"/>
            <a:ext cx="4668011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школа\Desktop\ЮИД конкурс\Фото фликеры\IMG_20181206_073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5883" y="2636912"/>
            <a:ext cx="5628117" cy="422108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1763688" y="1484784"/>
            <a:ext cx="3888432" cy="2952329"/>
          </a:xfrm>
        </p:spPr>
        <p:txBody>
          <a:bodyPr>
            <a:normAutofit/>
          </a:bodyPr>
          <a:lstStyle/>
          <a:p>
            <a:r>
              <a:rPr lang="ru-RU" sz="1700" b="1" dirty="0" smtClean="0">
                <a:solidFill>
                  <a:srgbClr val="006600"/>
                </a:solidFill>
              </a:rPr>
              <a:t>Мы работаем в отряде,</a:t>
            </a:r>
          </a:p>
          <a:p>
            <a:r>
              <a:rPr lang="ru-RU" sz="1700" b="1" dirty="0" smtClean="0">
                <a:solidFill>
                  <a:srgbClr val="006600"/>
                </a:solidFill>
              </a:rPr>
              <a:t>С ПДД мы все дружны.</a:t>
            </a:r>
          </a:p>
          <a:p>
            <a:r>
              <a:rPr lang="ru-RU" sz="1700" b="1" dirty="0" smtClean="0">
                <a:solidFill>
                  <a:srgbClr val="006600"/>
                </a:solidFill>
              </a:rPr>
              <a:t>Наши рейды и беседы, </a:t>
            </a:r>
          </a:p>
          <a:p>
            <a:r>
              <a:rPr lang="ru-RU" sz="1700" b="1" dirty="0" smtClean="0">
                <a:solidFill>
                  <a:srgbClr val="006600"/>
                </a:solidFill>
              </a:rPr>
              <a:t>Знаем точно – всем нужны.</a:t>
            </a:r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 descr="C:\Users\школа\Desktop\ЮИД конкурс\ЮИД эмблема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9326" y="260648"/>
            <a:ext cx="327467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60648"/>
            <a:ext cx="4536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Оказать умеем помощь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проведении занятий,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кто дорожные правила не знает –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Знай ,нарушителем бывает 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Из-за таких- то иногда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случается беда.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88840"/>
            <a:ext cx="3960440" cy="3427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школа\Desktop\ЮИД конкурс\Фото фликеры\IMG_20181206_0736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5" y="3861048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47833F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87" y="3894137"/>
            <a:ext cx="4608513" cy="29638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836712"/>
            <a:ext cx="6533898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Ходим часто в детский сад, обучаем там ребят.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pic>
        <p:nvPicPr>
          <p:cNvPr id="7171" name="Picture 3" descr="C:\Users\школа\Desktop\ЮИД конкурс\Фото фликеры\IMG_20181206_075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196752"/>
            <a:ext cx="4163955" cy="3122966"/>
          </a:xfrm>
          <a:prstGeom prst="rect">
            <a:avLst/>
          </a:prstGeom>
          <a:noFill/>
        </p:spPr>
      </p:pic>
      <p:pic>
        <p:nvPicPr>
          <p:cNvPr id="7173" name="Picture 5" descr="C:\Users\школа\Desktop\ЮИД конкурс\фото садик\IMG_83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735034"/>
            <a:ext cx="4788024" cy="3122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 descr="C:\Users\школа\Desktop\ЮИД конкурс\фото садик\IMG_8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0996" y="3185592"/>
            <a:ext cx="4453003" cy="333975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836712"/>
            <a:ext cx="6533898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ногу с временем шагаем, интерактивные технологии в обучении применяем.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pic>
        <p:nvPicPr>
          <p:cNvPr id="9" name="Picture 2" descr="C:\Users\школа\Desktop\ЮИД конкурс\Фото фликеры\IMG_20181206_0748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700808"/>
            <a:ext cx="3840427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533898" cy="15841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«БЕЗОПАСНОЕ КОЛЕСО»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844824"/>
            <a:ext cx="550700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9" name="Picture 3" descr="C:\Users\школа\Desktop\ЮИД конкурс\лого-отряд-юид-700x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852498"/>
            <a:ext cx="2339752" cy="2005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836712"/>
            <a:ext cx="6533898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548680"/>
            <a:ext cx="61744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ПОДГОТОВКА К КОНКУРСУ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«БЕЗОПАСНОЕ КОЛЕСО»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11266" name="Picture 2" descr="C:\Users\школа\Desktop\ЮИД конкурс\Фото\IMG_20181206_1019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12776"/>
            <a:ext cx="326436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84784"/>
            <a:ext cx="3384376" cy="291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7" name="Picture 3" descr="C:\Users\школа\Desktop\ЮИД конкурс\Фото\IMG_20181206_101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3861048"/>
            <a:ext cx="3552395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188640"/>
            <a:ext cx="6533898" cy="1584176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КОНКУРС 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«БЕЗОПАСНОЕ КОЛЕСО»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" name="Picture 5" descr="SDC117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2544" y="1484784"/>
            <a:ext cx="3739693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SDC1178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 l="23443" t="8196" r="12495" b="33651"/>
          <a:stretch>
            <a:fillRect/>
          </a:stretch>
        </p:blipFill>
        <p:spPr>
          <a:xfrm>
            <a:off x="5169066" y="4057753"/>
            <a:ext cx="3723414" cy="2179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SDC11789"/>
          <p:cNvPicPr>
            <a:picLocks noChangeAspect="1" noChangeArrowheads="1"/>
          </p:cNvPicPr>
          <p:nvPr/>
        </p:nvPicPr>
        <p:blipFill>
          <a:blip r:embed="rId5" cstate="print"/>
          <a:srcRect l="14521" r="16142" b="15539"/>
          <a:stretch>
            <a:fillRect/>
          </a:stretch>
        </p:blipFill>
        <p:spPr bwMode="auto">
          <a:xfrm>
            <a:off x="1619672" y="1340768"/>
            <a:ext cx="3503376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76056" y="571480"/>
            <a:ext cx="3896496" cy="112932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Наша цель: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вести пропаганду правил дорожного движения (ПДД), профилактику дорожно-транспортного травматизма (ДТП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кола\Desktop\ЮИД конкурс\Фото\IMG_20181206_1006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150858"/>
            <a:ext cx="6024669" cy="4518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8197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Конкурс рисунков и поделок по ПДД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pic>
        <p:nvPicPr>
          <p:cNvPr id="9" name="Picture 4" descr="5C11211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75656" y="692696"/>
            <a:ext cx="3410948" cy="2448272"/>
          </a:xfrm>
          <a:prstGeom prst="rect">
            <a:avLst/>
          </a:prstGeom>
          <a:noFill/>
        </p:spPr>
      </p:pic>
      <p:pic>
        <p:nvPicPr>
          <p:cNvPr id="10" name="Picture 4" descr="C93AB2F0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691680" y="2636912"/>
            <a:ext cx="3213813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6" name="AutoShape 4" descr="http://cdn01.ru/files/users/images/04/b5/04b53a011da25048c7b63385d2f3df4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87616" y="4265712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4337720"/>
            <a:ext cx="3547967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040" y="764704"/>
            <a:ext cx="4211960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0"/>
            <a:ext cx="6533898" cy="1484784"/>
          </a:xfrm>
        </p:spPr>
        <p:txBody>
          <a:bodyPr>
            <a:normAutofit/>
          </a:bodyPr>
          <a:lstStyle/>
          <a:p>
            <a:pPr algn="ctr"/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Принимаем активное  участие в слётах, конкурсах, смотрах, соревнованиях по безопасности дорожного движения.  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6867" name="Picture 3" descr="DSCF86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9" y="1103314"/>
            <a:ext cx="4968552" cy="3738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6" name="Picture 2" descr="C:\Users\школа\Desktop\ЮИД конкурс\фото садик\DaXwPftmfVw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31973" y="3970784"/>
            <a:ext cx="4812027" cy="2887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15816" y="476672"/>
            <a:ext cx="554461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Кто, если не мы, сила поколения.</a:t>
            </a:r>
            <a:br>
              <a:rPr lang="ru-RU" sz="2000" dirty="0" smtClean="0"/>
            </a:br>
            <a:r>
              <a:rPr lang="ru-RU" sz="2000" dirty="0" smtClean="0"/>
              <a:t>Кто, если не мы, за правила движения,</a:t>
            </a:r>
            <a:br>
              <a:rPr lang="ru-RU" sz="2000" dirty="0" smtClean="0"/>
            </a:br>
            <a:r>
              <a:rPr lang="ru-RU" sz="2000" dirty="0" smtClean="0"/>
              <a:t>Кто, если не мы, единая команда,</a:t>
            </a:r>
            <a:br>
              <a:rPr lang="ru-RU" sz="2000" dirty="0" smtClean="0"/>
            </a:br>
            <a:r>
              <a:rPr lang="ru-RU" sz="2000" dirty="0" smtClean="0"/>
              <a:t>Кто, если не мы, законов пропаганда,</a:t>
            </a:r>
            <a:br>
              <a:rPr lang="ru-RU" sz="2000" dirty="0" smtClean="0"/>
            </a:br>
            <a:r>
              <a:rPr lang="ru-RU" sz="2000" dirty="0" smtClean="0"/>
              <a:t>Кто, если не мы, все правила осилит,</a:t>
            </a:r>
            <a:br>
              <a:rPr lang="ru-RU" sz="2000" dirty="0" smtClean="0"/>
            </a:br>
            <a:r>
              <a:rPr lang="ru-RU" sz="2000" dirty="0" smtClean="0"/>
              <a:t>Кто, если не мы, </a:t>
            </a:r>
            <a:r>
              <a:rPr lang="ru-RU" sz="2000" dirty="0" err="1" smtClean="0"/>
              <a:t>ЮИДовцы</a:t>
            </a:r>
            <a:r>
              <a:rPr lang="ru-RU" sz="2000" dirty="0" smtClean="0"/>
              <a:t> России!</a:t>
            </a:r>
          </a:p>
          <a:p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школа\Desktop\ЮИД конкурс\Фото фликеры\IMG_20181206_0956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564904"/>
            <a:ext cx="5400600" cy="4050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7" name="Picture 7" descr="C:\Users\школа\Desktop\ЮИД конкурс\Фото\IMG_20181206_0741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942946"/>
            <a:ext cx="5220072" cy="39150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404664"/>
            <a:ext cx="402896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980728"/>
            <a:ext cx="4038533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555776" y="275210"/>
            <a:ext cx="6588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Дарим мы людям  наши умения,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Чтоб мир был лучше и ярче всегда!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483768" y="1268760"/>
            <a:ext cx="5256584" cy="19442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            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           НАШ ДЕВИЗ: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ЮИД – это сила</a:t>
            </a:r>
            <a:b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ЮИД – это класс!</a:t>
            </a:r>
            <a:b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Соблюдать безопасность</a:t>
            </a:r>
            <a:b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Призываем всех вас!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/>
              <a:t/>
            </a:r>
            <a:br>
              <a:rPr lang="ru-RU" sz="3600" dirty="0"/>
            </a:br>
            <a:endParaRPr lang="ru-RU" sz="3600" b="1" dirty="0"/>
          </a:p>
        </p:txBody>
      </p:sp>
      <p:pic>
        <p:nvPicPr>
          <p:cNvPr id="2050" name="Picture 2" descr="C:\Users\школа\Desktop\ЮИД конкурс\Фото\IMG_20181206_095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14936" y="2564904"/>
            <a:ext cx="5529064" cy="4146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95736" y="836712"/>
            <a:ext cx="6533898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«Всегда вместе! Всегда рядом!</a:t>
            </a:r>
            <a:b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За безопасность всем отрядом!»</a:t>
            </a:r>
            <a:r>
              <a:rPr lang="ru-RU" dirty="0"/>
              <a:t/>
            </a:r>
            <a:br>
              <a:rPr lang="ru-RU" dirty="0"/>
            </a:br>
            <a:endParaRPr lang="ru-RU" b="1" dirty="0"/>
          </a:p>
        </p:txBody>
      </p:sp>
      <p:pic>
        <p:nvPicPr>
          <p:cNvPr id="3074" name="Picture 2" descr="C:\Users\школа\Desktop\ЮИД конкурс\Фото фликеры\IMG_20181206_075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294874"/>
            <a:ext cx="6084168" cy="4563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83768" y="500042"/>
            <a:ext cx="6245866" cy="114300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права и обязанности есть у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ЮИДовца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9473" y="1582340"/>
            <a:ext cx="66784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Юный инспектор движения:</a:t>
            </a:r>
          </a:p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изучает и соблюдает Правила дорожного движения;</a:t>
            </a:r>
          </a:p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пропагандирует среди детей младшего возраста и сверстников правила дорожного движения, безопасного поведения на улицах и дорогах;</a:t>
            </a:r>
          </a:p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активно участвует в делах отряда, в обсуждении всех вопросов, относящихся к работе отряда, вносит свои предложения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может обращаться за помощью и консультацией по вопросам безопасности дорожного движения в районный Штаб отряда ЮИД;</a:t>
            </a:r>
          </a:p>
          <a:p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принимает участие в слетах, конкурсах, смотрах, соревнованиях по безопасности дорожного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21014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УГОЛОК БЕЗОПАСНОСТИ ДОРОЖНОГО ДВИЖЕНИЯ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кола\Desktop\ЮИД конкурс\Фото фликеры\IMG_20181206_0747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844824"/>
            <a:ext cx="6048672" cy="453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698908" y="260648"/>
            <a:ext cx="2754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наш ЮИД?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 чем он говорит?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срочно показать!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срочно рассказать!</a:t>
            </a:r>
            <a:endParaRPr lang="ru-RU" dirty="0"/>
          </a:p>
        </p:txBody>
      </p:sp>
      <p:pic>
        <p:nvPicPr>
          <p:cNvPr id="5123" name="Picture 3" descr="C:\Users\школа\Desktop\ЮИД конкурс\Фото\IMG_20181206_0748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429000"/>
            <a:ext cx="4032448" cy="3240360"/>
          </a:xfrm>
          <a:prstGeom prst="rect">
            <a:avLst/>
          </a:prstGeom>
          <a:noFill/>
        </p:spPr>
      </p:pic>
      <p:pic>
        <p:nvPicPr>
          <p:cNvPr id="5122" name="Picture 2" descr="C:\Users\школа\Desktop\ЮИД конкурс\Фото фликеры\IMG_20181206_1002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484784"/>
            <a:ext cx="3816424" cy="28623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210146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ДЕЛА: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4283968" y="5231058"/>
            <a:ext cx="486003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Мы – пропагандисты безопасности дорожного движения!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Мы юные инспекторы движения,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Надежные помощники ГИБДД!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Helvetica" charset="-52"/>
                <a:ea typeface="Times New Roman" pitchFamily="18" charset="0"/>
                <a:cs typeface="Arial" pitchFamily="34" charset="0"/>
              </a:rPr>
              <a:t>Отвечаем и следим за ПДД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школа\Desktop\ЮИД конкурс\ГИБДД\IMG-20181113-WA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1988840"/>
            <a:ext cx="4379979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5" descr="SDC11761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 cstate="print"/>
          <a:srcRect l="14804" r="25927" b="43699"/>
          <a:stretch>
            <a:fillRect/>
          </a:stretch>
        </p:blipFill>
        <p:spPr>
          <a:xfrm>
            <a:off x="6156176" y="1412776"/>
            <a:ext cx="2808312" cy="1981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339752" y="214290"/>
            <a:ext cx="6192688" cy="1342502"/>
          </a:xfrm>
        </p:spPr>
        <p:txBody>
          <a:bodyPr>
            <a:noAutofit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188640"/>
            <a:ext cx="64807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Прошла акция «Внимание, дети!», проведены инструктажи по соблюдению ПДД, беседы с родителями, изучен «Безопасный путь в школу»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школа\Desktop\ЮИД конкурс\ГИБДД\IMG-20181113-WA00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3008" y="1383613"/>
            <a:ext cx="4623447" cy="2909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школа\Desktop\ЮИД конкурс\Фото фликеры\IMG_20181206_0743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933056"/>
            <a:ext cx="3600399" cy="2700299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509120"/>
            <a:ext cx="2987824" cy="2118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938</TotalTime>
  <Words>253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Эркер</vt:lpstr>
      <vt:lpstr>Отряд ЮИД  «ЗЕЛЕНЫЙ СВЕТ!» МБОУ «Ашитбашская СОШ имени Г.Тукая»</vt:lpstr>
      <vt:lpstr>Наша цель:  вести пропаганду правил дорожного движения (ПДД), профилактику дорожно-транспортного травматизма (ДТП)</vt:lpstr>
      <vt:lpstr>                                   НАШ ДЕВИЗ:  ЮИД – это сила ЮИД – это класс! Соблюдать безопасность Призываем всех вас!  </vt:lpstr>
      <vt:lpstr>   «Всегда вместе! Всегда рядом!  За безопасность всем отрядом!» </vt:lpstr>
      <vt:lpstr>Какие права и обязанности есть у ЮИДовца? </vt:lpstr>
      <vt:lpstr>НАШ УГОЛОК БЕЗОПАСНОСТИ ДОРОЖНОГО ДВИЖЕНИЯ</vt:lpstr>
      <vt:lpstr>Слайд 7</vt:lpstr>
      <vt:lpstr>НАШИ ДЕЛА:</vt:lpstr>
      <vt:lpstr> </vt:lpstr>
      <vt:lpstr> </vt:lpstr>
      <vt:lpstr> </vt:lpstr>
      <vt:lpstr> </vt:lpstr>
      <vt:lpstr>Слайд 13</vt:lpstr>
      <vt:lpstr> </vt:lpstr>
      <vt:lpstr>   Ходим часто в детский сад, обучаем там ребят. </vt:lpstr>
      <vt:lpstr>   В ногу с временем шагаем, интерактивные технологии в обучении применяем. </vt:lpstr>
      <vt:lpstr>КОНКУРС  «БЕЗОПАСНОЕ КОЛЕСО» </vt:lpstr>
      <vt:lpstr> </vt:lpstr>
      <vt:lpstr>КОНКУРС  «БЕЗОПАСНОЕ КОЛЕСО» </vt:lpstr>
      <vt:lpstr>   Конкурс рисунков и поделок по ПДД </vt:lpstr>
      <vt:lpstr>Принимаем активное  участие в слётах, конкурсах, смотрах, соревнованиях по безопасности дорожного движения.   </vt:lpstr>
      <vt:lpstr>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школа</cp:lastModifiedBy>
  <cp:revision>194</cp:revision>
  <dcterms:created xsi:type="dcterms:W3CDTF">2014-07-15T15:51:57Z</dcterms:created>
  <dcterms:modified xsi:type="dcterms:W3CDTF">2019-01-09T11:00:08Z</dcterms:modified>
</cp:coreProperties>
</file>